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03" r:id="rId3"/>
    <p:sldId id="260" r:id="rId4"/>
    <p:sldId id="26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11" r:id="rId14"/>
    <p:sldId id="321" r:id="rId15"/>
    <p:sldId id="320" r:id="rId16"/>
    <p:sldId id="322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3.wmf"/><Relationship Id="rId3" Type="http://schemas.openxmlformats.org/officeDocument/2006/relationships/image" Target="../media/image9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10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17.wmf"/><Relationship Id="rId21" Type="http://schemas.openxmlformats.org/officeDocument/2006/relationships/image" Target="../media/image24.wmf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17" Type="http://schemas.openxmlformats.org/officeDocument/2006/relationships/image" Target="../media/image23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4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3.png"/><Relationship Id="rId3" Type="http://schemas.openxmlformats.org/officeDocument/2006/relationships/image" Target="../media/image27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2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3E1DF8C-15A5-4D42-2CE3-7634EC69D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7" y="1214881"/>
            <a:ext cx="8710148" cy="41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C8CB81B-365F-FC95-A3A6-400DA22251DB}"/>
              </a:ext>
            </a:extLst>
          </p:cNvPr>
          <p:cNvSpPr/>
          <p:nvPr/>
        </p:nvSpPr>
        <p:spPr>
          <a:xfrm>
            <a:off x="125876" y="5554711"/>
            <a:ext cx="8935573" cy="1214882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0782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TỈ SỐ VÀ TỈ SỐ PHẦN TRĂM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1308" y="990600"/>
            <a:ext cx="8487643" cy="1277140"/>
            <a:chOff x="298372" y="2913404"/>
            <a:chExt cx="8487643" cy="1277140"/>
          </a:xfrm>
        </p:grpSpPr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298372" y="2913404"/>
              <a:ext cx="8487643" cy="11339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ta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%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1997352"/>
                </p:ext>
              </p:extLst>
            </p:nvPr>
          </p:nvGraphicFramePr>
          <p:xfrm>
            <a:off x="2746271" y="3422194"/>
            <a:ext cx="422593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79360" imgH="393480" progId="Equation.DSMT4">
                    <p:embed/>
                  </p:oleObj>
                </mc:Choice>
                <mc:Fallback>
                  <p:oleObj name="Equation" r:id="rId2" imgW="2793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6271" y="3422194"/>
                          <a:ext cx="422593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36158"/>
              </p:ext>
            </p:extLst>
          </p:nvPr>
        </p:nvGraphicFramePr>
        <p:xfrm>
          <a:off x="4013200" y="3358634"/>
          <a:ext cx="11430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31640" progId="Equation.DSMT4">
                  <p:embed/>
                </p:oleObj>
              </mc:Choice>
              <mc:Fallback>
                <p:oleObj name="Equation" r:id="rId4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358634"/>
                        <a:ext cx="11430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01308" y="3121967"/>
            <a:ext cx="46992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20782" y="2209800"/>
            <a:ext cx="912321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0782" y="3590559"/>
            <a:ext cx="447501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466528"/>
              </p:ext>
            </p:extLst>
          </p:nvPr>
        </p:nvGraphicFramePr>
        <p:xfrm>
          <a:off x="5278437" y="3627197"/>
          <a:ext cx="7413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177480" progId="Equation.DSMT4">
                  <p:embed/>
                </p:oleObj>
              </mc:Choice>
              <mc:Fallback>
                <p:oleObj name="Equation" r:id="rId6" imgW="4442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7" y="3627197"/>
                        <a:ext cx="7413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-20782" y="4343400"/>
            <a:ext cx="54309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-2,3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412570"/>
              </p:ext>
            </p:extLst>
          </p:nvPr>
        </p:nvGraphicFramePr>
        <p:xfrm>
          <a:off x="4419600" y="4111625"/>
          <a:ext cx="15240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431640" progId="Equation.DSMT4">
                  <p:embed/>
                </p:oleObj>
              </mc:Choice>
              <mc:Fallback>
                <p:oleObj name="Equation" r:id="rId8" imgW="91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1625"/>
                        <a:ext cx="15240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346819"/>
              </p:ext>
            </p:extLst>
          </p:nvPr>
        </p:nvGraphicFramePr>
        <p:xfrm>
          <a:off x="6043613" y="4343400"/>
          <a:ext cx="8905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177480" progId="Equation.DSMT4">
                  <p:embed/>
                </p:oleObj>
              </mc:Choice>
              <mc:Fallback>
                <p:oleObj name="Equation" r:id="rId10" imgW="53316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4343400"/>
                        <a:ext cx="8905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-34637" y="5257800"/>
            <a:ext cx="54309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-217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-100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71172"/>
              </p:ext>
            </p:extLst>
          </p:nvPr>
        </p:nvGraphicFramePr>
        <p:xfrm>
          <a:off x="4981575" y="5026025"/>
          <a:ext cx="15652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431640" progId="Equation.DSMT4">
                  <p:embed/>
                </p:oleObj>
              </mc:Choice>
              <mc:Fallback>
                <p:oleObj name="Equation" r:id="rId12" imgW="939600" imgH="4316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5026025"/>
                        <a:ext cx="156527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84206"/>
              </p:ext>
            </p:extLst>
          </p:nvPr>
        </p:nvGraphicFramePr>
        <p:xfrm>
          <a:off x="6791325" y="5297488"/>
          <a:ext cx="869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560" imgH="177480" progId="Equation.DSMT4">
                  <p:embed/>
                </p:oleObj>
              </mc:Choice>
              <mc:Fallback>
                <p:oleObj name="Equation" r:id="rId14" imgW="52056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1325" y="5297488"/>
                        <a:ext cx="869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4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24" grpId="0"/>
      <p:bldP spid="27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0782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TỈ SỐ VÀ TỈ SỐ PHẦN TRĂM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76625"/>
              </p:ext>
            </p:extLst>
          </p:nvPr>
        </p:nvGraphicFramePr>
        <p:xfrm>
          <a:off x="4170361" y="2346112"/>
          <a:ext cx="116363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431640" progId="Equation.DSMT4">
                  <p:embed/>
                </p:oleObj>
              </mc:Choice>
              <mc:Fallback>
                <p:oleObj name="Equation" r:id="rId2" imgW="69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1" y="2346112"/>
                        <a:ext cx="1163638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25400" y="1137514"/>
            <a:ext cx="91186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5400" y="1629120"/>
            <a:ext cx="1574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286000" y="1629120"/>
            <a:ext cx="22987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-2,66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747998"/>
              </p:ext>
            </p:extLst>
          </p:nvPr>
        </p:nvGraphicFramePr>
        <p:xfrm>
          <a:off x="4902200" y="3420980"/>
          <a:ext cx="16510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431640" progId="Equation.DSMT4">
                  <p:embed/>
                </p:oleObj>
              </mc:Choice>
              <mc:Fallback>
                <p:oleObj name="Equation" r:id="rId4" imgW="990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3420980"/>
                        <a:ext cx="16510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410200" y="2576945"/>
            <a:ext cx="125383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75%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67400" y="1556600"/>
            <a:ext cx="2298700" cy="766330"/>
            <a:chOff x="5867400" y="1556600"/>
            <a:chExt cx="2298700" cy="766330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5776795"/>
                </p:ext>
              </p:extLst>
            </p:nvPr>
          </p:nvGraphicFramePr>
          <p:xfrm>
            <a:off x="6338455" y="1556600"/>
            <a:ext cx="230909" cy="766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280" imgH="393480" progId="Equation.DSMT4">
                    <p:embed/>
                  </p:oleObj>
                </mc:Choice>
                <mc:Fallback>
                  <p:oleObj name="Equation" r:id="rId6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8455" y="1556600"/>
                          <a:ext cx="230909" cy="766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5867400" y="1629120"/>
              <a:ext cx="22987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c)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0,5</a:t>
              </a:r>
            </a:p>
          </p:txBody>
        </p:sp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255818" y="2115280"/>
            <a:ext cx="1143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52400" y="2543520"/>
            <a:ext cx="44323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2327" y="3652905"/>
            <a:ext cx="54436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-2,66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6629401" y="3652905"/>
            <a:ext cx="19049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-1,33%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6200" y="4875285"/>
            <a:ext cx="4717473" cy="766330"/>
            <a:chOff x="5867399" y="1476787"/>
            <a:chExt cx="4717473" cy="766330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8100721"/>
                </p:ext>
              </p:extLst>
            </p:nvPr>
          </p:nvGraphicFramePr>
          <p:xfrm>
            <a:off x="8769927" y="1476787"/>
            <a:ext cx="230909" cy="766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393480" progId="Equation.DSMT4">
                    <p:embed/>
                  </p:oleObj>
                </mc:Choice>
                <mc:Fallback>
                  <p:oleObj name="Equation" r:id="rId8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9927" y="1476787"/>
                          <a:ext cx="230909" cy="766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5867399" y="1629120"/>
              <a:ext cx="47174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0,5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29085"/>
              </p:ext>
            </p:extLst>
          </p:nvPr>
        </p:nvGraphicFramePr>
        <p:xfrm>
          <a:off x="4728730" y="4413900"/>
          <a:ext cx="122872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787320" progId="Equation.DSMT4">
                  <p:embed/>
                </p:oleObj>
              </mc:Choice>
              <mc:Fallback>
                <p:oleObj name="Equation" r:id="rId10" imgW="736560" imgH="7873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730" y="4413900"/>
                        <a:ext cx="1228725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6064250" y="5027618"/>
            <a:ext cx="19049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50%</a:t>
            </a:r>
          </a:p>
        </p:txBody>
      </p:sp>
    </p:spTree>
    <p:extLst>
      <p:ext uri="{BB962C8B-B14F-4D97-AF65-F5344CB8AC3E}">
        <p14:creationId xmlns:p14="http://schemas.microsoft.com/office/powerpoint/2010/main" val="40145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27" grpId="0"/>
      <p:bldP spid="33" grpId="0"/>
      <p:bldP spid="21" grpId="0"/>
      <p:bldP spid="22" grpId="0"/>
      <p:bldP spid="23" grpId="0"/>
      <p:bldP spid="26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TỈ SỐ VÀ TỈ SỐ PHẦN TRĂM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1910" y="1143000"/>
            <a:ext cx="862489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612354" y="2390023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30533" y="2852812"/>
            <a:ext cx="848764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12225"/>
              </p:ext>
            </p:extLst>
          </p:nvPr>
        </p:nvGraphicFramePr>
        <p:xfrm>
          <a:off x="973138" y="3605213"/>
          <a:ext cx="18113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393480" progId="Equation.DSMT4">
                  <p:embed/>
                </p:oleObj>
              </mc:Choice>
              <mc:Fallback>
                <p:oleObj name="Equation" r:id="rId2" imgW="119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605213"/>
                        <a:ext cx="18113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-20782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533400"/>
            <a:ext cx="91440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6A1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24.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2157845" y="0"/>
            <a:ext cx="56007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2143990" y="353569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152398" y="4532640"/>
            <a:ext cx="8839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586786"/>
              </p:ext>
            </p:extLst>
          </p:nvPr>
        </p:nvGraphicFramePr>
        <p:xfrm>
          <a:off x="2778125" y="5251450"/>
          <a:ext cx="381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" imgH="393480" progId="Equation.DSMT4">
                  <p:embed/>
                </p:oleObj>
              </mc:Choice>
              <mc:Fallback>
                <p:oleObj name="Equation" r:id="rId2" imgW="228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5251450"/>
                        <a:ext cx="3810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292695"/>
              </p:ext>
            </p:extLst>
          </p:nvPr>
        </p:nvGraphicFramePr>
        <p:xfrm>
          <a:off x="3276600" y="5251450"/>
          <a:ext cx="4445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00" imgH="393480" progId="Equation.DSMT4">
                  <p:embed/>
                </p:oleObj>
              </mc:Choice>
              <mc:Fallback>
                <p:oleObj name="Equation" r:id="rId4" imgW="2664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1450"/>
                        <a:ext cx="4445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461760"/>
            <a:ext cx="4585854" cy="309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12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75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685800"/>
            <a:ext cx="91440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6A3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2157845" y="0"/>
            <a:ext cx="56007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704359" y="1886129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152399" y="2209800"/>
            <a:ext cx="5715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6A3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012697"/>
              </p:ext>
            </p:extLst>
          </p:nvPr>
        </p:nvGraphicFramePr>
        <p:xfrm>
          <a:off x="2230581" y="2671465"/>
          <a:ext cx="1651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393480" progId="Equation.DSMT4">
                  <p:embed/>
                </p:oleObj>
              </mc:Choice>
              <mc:Fallback>
                <p:oleObj name="Equation" r:id="rId2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581" y="2671465"/>
                        <a:ext cx="16510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29"/>
          <p:cNvSpPr txBox="1">
            <a:spLocks noChangeArrowheads="1"/>
          </p:cNvSpPr>
          <p:nvPr/>
        </p:nvSpPr>
        <p:spPr bwMode="auto">
          <a:xfrm>
            <a:off x="-2" y="3371349"/>
            <a:ext cx="5715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6A3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909408"/>
              </p:ext>
            </p:extLst>
          </p:nvPr>
        </p:nvGraphicFramePr>
        <p:xfrm>
          <a:off x="2362200" y="3833014"/>
          <a:ext cx="1778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393480" progId="Equation.DSMT4">
                  <p:embed/>
                </p:oleObj>
              </mc:Choice>
              <mc:Fallback>
                <p:oleObj name="Equation" r:id="rId4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33014"/>
                        <a:ext cx="17780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9"/>
          <p:cNvSpPr txBox="1">
            <a:spLocks noChangeArrowheads="1"/>
          </p:cNvSpPr>
          <p:nvPr/>
        </p:nvSpPr>
        <p:spPr bwMode="auto">
          <a:xfrm>
            <a:off x="-29442" y="4572000"/>
            <a:ext cx="7467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6A3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94809"/>
              </p:ext>
            </p:extLst>
          </p:nvPr>
        </p:nvGraphicFramePr>
        <p:xfrm>
          <a:off x="2362200" y="4953000"/>
          <a:ext cx="17573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393480" progId="Equation.DSMT4">
                  <p:embed/>
                </p:oleObj>
              </mc:Choice>
              <mc:Fallback>
                <p:oleObj name="Equation" r:id="rId6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17573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-29442" y="5668970"/>
            <a:ext cx="6172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6A3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Box 129"/>
          <p:cNvSpPr txBox="1">
            <a:spLocks noChangeArrowheads="1"/>
          </p:cNvSpPr>
          <p:nvPr/>
        </p:nvSpPr>
        <p:spPr bwMode="auto">
          <a:xfrm>
            <a:off x="1478973" y="6174432"/>
            <a:ext cx="495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100% - (20% + 50% + 25%) = 5%</a:t>
            </a:r>
          </a:p>
        </p:txBody>
      </p:sp>
    </p:spTree>
    <p:extLst>
      <p:ext uri="{BB962C8B-B14F-4D97-AF65-F5344CB8AC3E}">
        <p14:creationId xmlns:p14="http://schemas.microsoft.com/office/powerpoint/2010/main" val="2269453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75" grpId="0" animBg="1"/>
      <p:bldP spid="15" grpId="0"/>
      <p:bldP spid="16" grpId="0"/>
      <p:bldP spid="8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685800"/>
            <a:ext cx="91440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2157845" y="0"/>
            <a:ext cx="56007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704359" y="1655296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152398" y="2209800"/>
            <a:ext cx="861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989455"/>
              </p:ext>
            </p:extLst>
          </p:nvPr>
        </p:nvGraphicFramePr>
        <p:xfrm>
          <a:off x="2230581" y="2671465"/>
          <a:ext cx="1651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360" imgH="393480" progId="Equation.DSMT4">
                  <p:embed/>
                </p:oleObj>
              </mc:Choice>
              <mc:Fallback>
                <p:oleObj name="Equation" r:id="rId2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581" y="2671465"/>
                        <a:ext cx="16510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726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75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685800"/>
            <a:ext cx="91440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" name="TextBox 3"/>
          <p:cNvSpPr txBox="1">
            <a:spLocks noChangeArrowheads="1"/>
          </p:cNvSpPr>
          <p:nvPr/>
        </p:nvSpPr>
        <p:spPr bwMode="auto">
          <a:xfrm>
            <a:off x="2157845" y="0"/>
            <a:ext cx="560070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– VẬN DỤNG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704359" y="1655296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152398" y="2209800"/>
            <a:ext cx="8610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83166"/>
              </p:ext>
            </p:extLst>
          </p:nvPr>
        </p:nvGraphicFramePr>
        <p:xfrm>
          <a:off x="1649413" y="2671763"/>
          <a:ext cx="28146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393480" progId="Equation.DSMT4">
                  <p:embed/>
                </p:oleObj>
              </mc:Choice>
              <mc:Fallback>
                <p:oleObj name="Equation" r:id="rId2" imgW="1688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2671763"/>
                        <a:ext cx="28146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691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75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U LIEU QUAN TRONG -HUEBOM\CA VIDEO NEN PPT\cdnvn-xuan-2015-hoa-dao-hinh-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-20782" y="122711"/>
            <a:ext cx="7640782" cy="76944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4565" y="-76200"/>
            <a:ext cx="529966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855" y="6808067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855" y="5562600"/>
            <a:ext cx="697937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734014"/>
            <a:ext cx="8381999" cy="304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2564" y="3657600"/>
            <a:ext cx="39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5011" y="3657600"/>
            <a:ext cx="39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564" y="4572000"/>
            <a:ext cx="8336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34434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2" grpId="1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33938" y="4052299"/>
            <a:ext cx="8728075" cy="100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TỈ SỐ VÀ TỈ SỐ PHẦN TRĂM</a:t>
            </a: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CA2A75-3AA8-7FE9-2DE4-96A89ECF21D8}"/>
              </a:ext>
            </a:extLst>
          </p:cNvPr>
          <p:cNvSpPr txBox="1"/>
          <p:nvPr/>
        </p:nvSpPr>
        <p:spPr>
          <a:xfrm>
            <a:off x="533400" y="1468312"/>
            <a:ext cx="7080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15: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22A1179-7201-BA97-4B6A-06B13B28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7" y="2801897"/>
            <a:ext cx="6550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4 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 </a:t>
            </a:r>
            <a:r>
              <a:rPr lang="en-US" sz="66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0782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TỈ SỐ VÀ TỈ SỐ PHẦN TRĂM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0782" y="990600"/>
            <a:ext cx="9157855" cy="1200329"/>
            <a:chOff x="-20782" y="990600"/>
            <a:chExt cx="9157855" cy="1200329"/>
          </a:xfrm>
        </p:grpSpPr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678873" y="990600"/>
              <a:ext cx="8458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a) Mai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Mai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45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Mai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lâu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782" y="1295400"/>
              <a:ext cx="771525" cy="709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86200" y="5943600"/>
            <a:ext cx="4950402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13509" y="2190929"/>
            <a:ext cx="2286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45 : 30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0" y="2438400"/>
            <a:ext cx="7620000" cy="697465"/>
            <a:chOff x="533400" y="3113278"/>
            <a:chExt cx="7620000" cy="697465"/>
          </a:xfrm>
        </p:grpSpPr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533400" y="3200400"/>
              <a:ext cx="7620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Mail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lâu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45:30 hay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Lan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9070475"/>
                </p:ext>
              </p:extLst>
            </p:nvPr>
          </p:nvGraphicFramePr>
          <p:xfrm>
            <a:off x="4522642" y="3113278"/>
            <a:ext cx="382480" cy="697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5640" imgH="393480" progId="Equation.DSMT4">
                    <p:embed/>
                  </p:oleObj>
                </mc:Choice>
                <mc:Fallback>
                  <p:oleObj name="Equation" r:id="rId3" imgW="2156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22642" y="3113278"/>
                          <a:ext cx="382480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82758" y="2895600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900g,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1,3kg.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430607" y="5728156"/>
            <a:ext cx="6589569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13509" y="4095929"/>
            <a:ext cx="419446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900g = 0,9kg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741218" y="4524868"/>
            <a:ext cx="695498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1,3 : 0,9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1976" y="4937125"/>
            <a:ext cx="8458200" cy="880405"/>
            <a:chOff x="561976" y="4937125"/>
            <a:chExt cx="8458200" cy="880405"/>
          </a:xfrm>
        </p:grpSpPr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561976" y="4986533"/>
              <a:ext cx="8458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AB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m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CD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50cm.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AB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CD?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845694"/>
                </p:ext>
              </p:extLst>
            </p:nvPr>
          </p:nvGraphicFramePr>
          <p:xfrm>
            <a:off x="3517900" y="4937125"/>
            <a:ext cx="222250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17900" y="4937125"/>
                          <a:ext cx="222250" cy="5762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617394" y="5722153"/>
            <a:ext cx="4194464" cy="698500"/>
            <a:chOff x="617394" y="5722153"/>
            <a:chExt cx="4194464" cy="698500"/>
          </a:xfrm>
        </p:grpSpPr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617394" y="5798659"/>
              <a:ext cx="41944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6493334"/>
                </p:ext>
              </p:extLst>
            </p:nvPr>
          </p:nvGraphicFramePr>
          <p:xfrm>
            <a:off x="1524000" y="5722153"/>
            <a:ext cx="2024063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43000" imgH="393480" progId="Equation.DSMT4">
                    <p:embed/>
                  </p:oleObj>
                </mc:Choice>
                <mc:Fallback>
                  <p:oleObj name="Equation" r:id="rId7" imgW="11430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24000" y="5722153"/>
                          <a:ext cx="2024063" cy="698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596612" y="6117570"/>
            <a:ext cx="7937788" cy="698500"/>
            <a:chOff x="596612" y="6117570"/>
            <a:chExt cx="7937788" cy="698500"/>
          </a:xfrm>
        </p:grpSpPr>
        <p:sp>
          <p:nvSpPr>
            <p:cNvPr id="20" name="TextBox 4"/>
            <p:cNvSpPr txBox="1">
              <a:spLocks noChangeArrowheads="1"/>
            </p:cNvSpPr>
            <p:nvPr/>
          </p:nvSpPr>
          <p:spPr bwMode="auto">
            <a:xfrm>
              <a:off x="596612" y="6260324"/>
              <a:ext cx="79377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AB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CD.</a:t>
              </a: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885046"/>
                </p:ext>
              </p:extLst>
            </p:nvPr>
          </p:nvGraphicFramePr>
          <p:xfrm>
            <a:off x="4114800" y="6117570"/>
            <a:ext cx="585788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30120" imgH="393480" progId="Equation.DSMT4">
                    <p:embed/>
                  </p:oleObj>
                </mc:Choice>
                <mc:Fallback>
                  <p:oleObj name="Equation" r:id="rId9" imgW="330120" imgH="39348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6117570"/>
                          <a:ext cx="585788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animBg="1"/>
      <p:bldP spid="7" grpId="1" animBg="1"/>
      <p:bldP spid="8" grpId="0"/>
      <p:bldP spid="11" grpId="0"/>
      <p:bldP spid="12" grpId="0" animBg="1"/>
      <p:bldP spid="12" grpId="1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0782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TỈ SỐ VÀ TỈ SỐ PHẦN TRĂM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58520" y="5946853"/>
            <a:ext cx="652246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01324" y="2955712"/>
            <a:ext cx="107978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349746"/>
              </p:ext>
            </p:extLst>
          </p:nvPr>
        </p:nvGraphicFramePr>
        <p:xfrm>
          <a:off x="2743200" y="2802938"/>
          <a:ext cx="255933" cy="7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393480" progId="Equation.DSMT4">
                  <p:embed/>
                </p:oleObj>
              </mc:Choice>
              <mc:Fallback>
                <p:oleObj name="Equation" r:id="rId2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3200" y="2802938"/>
                        <a:ext cx="255933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927" y="1132820"/>
            <a:ext cx="898424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 (b</a:t>
            </a:r>
            <a:r>
              <a:rPr lang="en-US" sz="2400" b="1" dirty="0">
                <a:latin typeface="Times New Roman"/>
                <a:cs typeface="Times New Roman"/>
              </a:rPr>
              <a:t>≠0) </a:t>
            </a:r>
            <a:r>
              <a:rPr lang="en-US" sz="2400" b="1" dirty="0" err="1">
                <a:latin typeface="Times New Roman"/>
                <a:cs typeface="Times New Roman"/>
              </a:rPr>
              <a:t>là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tỉ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số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của</a:t>
            </a:r>
            <a:r>
              <a:rPr lang="en-US" sz="2400" b="1" dirty="0">
                <a:latin typeface="Times New Roman"/>
                <a:cs typeface="Times New Roman"/>
              </a:rPr>
              <a:t> a </a:t>
            </a:r>
            <a:r>
              <a:rPr lang="en-US" sz="2400" b="1" dirty="0" err="1">
                <a:latin typeface="Times New Roman"/>
                <a:cs typeface="Times New Roman"/>
              </a:rPr>
              <a:t>và</a:t>
            </a:r>
            <a:r>
              <a:rPr lang="en-US" sz="2400" b="1" dirty="0">
                <a:latin typeface="Times New Roman"/>
                <a:cs typeface="Times New Roman"/>
              </a:rPr>
              <a:t> b.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281112" y="2974260"/>
            <a:ext cx="197470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45 : 30 hay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371167" y="3475981"/>
            <a:ext cx="197470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1,3 : 0,9 hay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313154"/>
              </p:ext>
            </p:extLst>
          </p:nvPr>
        </p:nvGraphicFramePr>
        <p:xfrm>
          <a:off x="3035300" y="3298825"/>
          <a:ext cx="3175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00" imgH="419040" progId="Equation.DSMT4">
                  <p:embed/>
                </p:oleObj>
              </mc:Choice>
              <mc:Fallback>
                <p:oleObj name="Equation" r:id="rId4" imgW="26640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3298825"/>
                        <a:ext cx="3175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281112" y="4095307"/>
            <a:ext cx="1377229" cy="768350"/>
            <a:chOff x="1281112" y="4095307"/>
            <a:chExt cx="1377229" cy="76835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1937378"/>
                </p:ext>
              </p:extLst>
            </p:nvPr>
          </p:nvGraphicFramePr>
          <p:xfrm>
            <a:off x="1281112" y="4095307"/>
            <a:ext cx="644367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30120" imgH="393480" progId="Equation.DSMT4">
                    <p:embed/>
                  </p:oleObj>
                </mc:Choice>
                <mc:Fallback>
                  <p:oleObj name="Equation" r:id="rId6" imgW="3301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1112" y="4095307"/>
                          <a:ext cx="644367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1902835" y="4271664"/>
              <a:ext cx="7555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hay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768260"/>
              </p:ext>
            </p:extLst>
          </p:nvPr>
        </p:nvGraphicFramePr>
        <p:xfrm>
          <a:off x="2461491" y="3897590"/>
          <a:ext cx="19685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761760" progId="Equation.DSMT4">
                  <p:embed/>
                </p:oleObj>
              </mc:Choice>
              <mc:Fallback>
                <p:oleObj name="Equation" r:id="rId8" imgW="164880" imgH="761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91" y="3897590"/>
                        <a:ext cx="196850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492210" y="2955712"/>
            <a:ext cx="3137189" cy="2207340"/>
            <a:chOff x="3492210" y="2955712"/>
            <a:chExt cx="3137189" cy="2207340"/>
          </a:xfrm>
        </p:grpSpPr>
        <p:sp>
          <p:nvSpPr>
            <p:cNvPr id="27" name="Right Brace 26"/>
            <p:cNvSpPr/>
            <p:nvPr/>
          </p:nvSpPr>
          <p:spPr>
            <a:xfrm>
              <a:off x="3492210" y="2955712"/>
              <a:ext cx="248949" cy="220734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3741158" y="3809999"/>
              <a:ext cx="28882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27" y="1424829"/>
            <a:ext cx="8984240" cy="766762"/>
            <a:chOff x="6927" y="1424829"/>
            <a:chExt cx="8984240" cy="766762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6927" y="1577378"/>
              <a:ext cx="89842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a : b (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  )</a:t>
              </a: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371387"/>
                </p:ext>
              </p:extLst>
            </p:nvPr>
          </p:nvGraphicFramePr>
          <p:xfrm>
            <a:off x="6172200" y="1424829"/>
            <a:ext cx="180975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80" imgH="393480" progId="Equation.DSMT4">
                    <p:embed/>
                  </p:oleObj>
                </mc:Choice>
                <mc:Fallback>
                  <p:oleObj name="Equation" r:id="rId10" imgW="152280" imgH="393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1424829"/>
                          <a:ext cx="180975" cy="766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3345873" y="3014316"/>
            <a:ext cx="305492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3491054" y="3574699"/>
            <a:ext cx="290974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0,9</a:t>
            </a:r>
          </a:p>
        </p:txBody>
      </p:sp>
      <p:grpSp>
        <p:nvGrpSpPr>
          <p:cNvPr id="7170" name="Group 7169"/>
          <p:cNvGrpSpPr/>
          <p:nvPr/>
        </p:nvGrpSpPr>
        <p:grpSpPr>
          <a:xfrm>
            <a:off x="3340678" y="4153967"/>
            <a:ext cx="2909747" cy="711138"/>
            <a:chOff x="3340678" y="4153967"/>
            <a:chExt cx="2909747" cy="711138"/>
          </a:xfrm>
        </p:grpSpPr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3340678" y="4285745"/>
              <a:ext cx="29097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168" name="Object 71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001044"/>
                </p:ext>
              </p:extLst>
            </p:nvPr>
          </p:nvGraphicFramePr>
          <p:xfrm>
            <a:off x="4831340" y="4168049"/>
            <a:ext cx="164523" cy="697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280" imgH="393480" progId="Equation.DSMT4">
                    <p:embed/>
                  </p:oleObj>
                </mc:Choice>
                <mc:Fallback>
                  <p:oleObj name="Equation" r:id="rId12" imgW="152280" imgH="393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1340" y="4168049"/>
                          <a:ext cx="164523" cy="697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69" name="Object 7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9107684"/>
                </p:ext>
              </p:extLst>
            </p:nvPr>
          </p:nvGraphicFramePr>
          <p:xfrm>
            <a:off x="5467783" y="4153967"/>
            <a:ext cx="164523" cy="6970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52280" imgH="393480" progId="Equation.DSMT4">
                    <p:embed/>
                  </p:oleObj>
                </mc:Choice>
                <mc:Fallback>
                  <p:oleObj name="Equation" r:id="rId14" imgW="152280" imgH="393480" progId="Equation.DSMT4">
                    <p:embed/>
                    <p:pic>
                      <p:nvPicPr>
                        <p:cNvPr id="0" name="Object 7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7783" y="4153967"/>
                          <a:ext cx="164523" cy="6970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609600" y="6051966"/>
            <a:ext cx="8313591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6926" y="5257800"/>
            <a:ext cx="730827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1405803" y="6090463"/>
            <a:ext cx="5436935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88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14" grpId="0"/>
      <p:bldP spid="25" grpId="0"/>
      <p:bldP spid="26" grpId="0"/>
      <p:bldP spid="37" grpId="0"/>
      <p:bldP spid="38" grpId="0"/>
      <p:bldP spid="43" grpId="0" animBg="1"/>
      <p:bldP spid="43" grpId="1" animBg="1"/>
      <p:bldP spid="44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0782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TỈ SỐ VÀ TỈ SỐ PHẦN TRĂM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96547" y="1039090"/>
            <a:ext cx="132311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7709" y="1441450"/>
            <a:ext cx="6869042" cy="768350"/>
            <a:chOff x="1055758" y="1449238"/>
            <a:chExt cx="6869042" cy="768350"/>
          </a:xfrm>
        </p:grpSpPr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1055758" y="1602581"/>
              <a:ext cx="68690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nguyên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4441816"/>
                </p:ext>
              </p:extLst>
            </p:nvPr>
          </p:nvGraphicFramePr>
          <p:xfrm>
            <a:off x="2316955" y="1449238"/>
            <a:ext cx="296863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393480" progId="Equation.DSMT4">
                    <p:embed/>
                  </p:oleObj>
                </mc:Choice>
                <mc:Fallback>
                  <p:oleObj name="Equation" r:id="rId2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6955" y="1449238"/>
                          <a:ext cx="296863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-20782" y="2203450"/>
            <a:ext cx="9083964" cy="768350"/>
            <a:chOff x="1055758" y="1449238"/>
            <a:chExt cx="8088242" cy="768350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2246815"/>
                </p:ext>
              </p:extLst>
            </p:nvPr>
          </p:nvGraphicFramePr>
          <p:xfrm>
            <a:off x="1820584" y="1449238"/>
            <a:ext cx="296863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280" imgH="393480" progId="Equation.DSMT4">
                    <p:embed/>
                  </p:oleObj>
                </mc:Choice>
                <mc:Fallback>
                  <p:oleObj name="Equation" r:id="rId4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0584" y="1449238"/>
                          <a:ext cx="296863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4"/>
            <p:cNvSpPr txBox="1">
              <a:spLocks noChangeArrowheads="1"/>
            </p:cNvSpPr>
            <p:nvPr/>
          </p:nvSpPr>
          <p:spPr bwMode="auto">
            <a:xfrm>
              <a:off x="1055758" y="1602581"/>
              <a:ext cx="80882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7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0782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TỈ SỐ VÀ TỈ SỐ PHẦN TRĂM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1911" y="1143000"/>
            <a:ext cx="9067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600" y="1451322"/>
            <a:ext cx="6299200" cy="768350"/>
            <a:chOff x="25400" y="2788973"/>
            <a:chExt cx="9067800" cy="768350"/>
          </a:xfrm>
        </p:grpSpPr>
        <p:sp>
          <p:nvSpPr>
            <p:cNvPr id="41" name="TextBox 4"/>
            <p:cNvSpPr txBox="1">
              <a:spLocks noChangeArrowheads="1"/>
            </p:cNvSpPr>
            <p:nvPr/>
          </p:nvSpPr>
          <p:spPr bwMode="auto">
            <a:xfrm>
              <a:off x="25400" y="2942316"/>
              <a:ext cx="9067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a)     m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25cm</a:t>
              </a: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8407647"/>
                </p:ext>
              </p:extLst>
            </p:nvPr>
          </p:nvGraphicFramePr>
          <p:xfrm>
            <a:off x="642647" y="2788973"/>
            <a:ext cx="333409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393480" progId="Equation.DSMT4">
                    <p:embed/>
                  </p:oleObj>
                </mc:Choice>
                <mc:Fallback>
                  <p:oleObj name="Equation" r:id="rId2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647" y="2788973"/>
                          <a:ext cx="333409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/>
          <p:cNvGrpSpPr/>
          <p:nvPr/>
        </p:nvGrpSpPr>
        <p:grpSpPr>
          <a:xfrm>
            <a:off x="3886200" y="1524000"/>
            <a:ext cx="6299200" cy="768350"/>
            <a:chOff x="25400" y="2788973"/>
            <a:chExt cx="9067800" cy="768350"/>
          </a:xfrm>
        </p:grpSpPr>
        <p:sp>
          <p:nvSpPr>
            <p:cNvPr id="46" name="TextBox 4"/>
            <p:cNvSpPr txBox="1">
              <a:spLocks noChangeArrowheads="1"/>
            </p:cNvSpPr>
            <p:nvPr/>
          </p:nvSpPr>
          <p:spPr bwMode="auto">
            <a:xfrm>
              <a:off x="25400" y="2942316"/>
              <a:ext cx="9067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b) 30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9402332"/>
                </p:ext>
              </p:extLst>
            </p:nvPr>
          </p:nvGraphicFramePr>
          <p:xfrm>
            <a:off x="2640536" y="2788973"/>
            <a:ext cx="333409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280" imgH="393480" progId="Equation.DSMT4">
                    <p:embed/>
                  </p:oleObj>
                </mc:Choice>
                <mc:Fallback>
                  <p:oleObj name="Equation" r:id="rId4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536" y="2788973"/>
                          <a:ext cx="333409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104847" y="2319949"/>
            <a:ext cx="310154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0,4 kg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340g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6200" y="2166606"/>
            <a:ext cx="6299200" cy="768350"/>
            <a:chOff x="3886200" y="3504257"/>
            <a:chExt cx="6299200" cy="768350"/>
          </a:xfrm>
        </p:grpSpPr>
        <p:grpSp>
          <p:nvGrpSpPr>
            <p:cNvPr id="52" name="Group 51"/>
            <p:cNvGrpSpPr/>
            <p:nvPr/>
          </p:nvGrpSpPr>
          <p:grpSpPr>
            <a:xfrm>
              <a:off x="3886200" y="3504257"/>
              <a:ext cx="6299200" cy="768350"/>
              <a:chOff x="25400" y="2788973"/>
              <a:chExt cx="9067800" cy="768350"/>
            </a:xfrm>
          </p:grpSpPr>
          <p:sp>
            <p:nvSpPr>
              <p:cNvPr id="53" name="TextBox 4"/>
              <p:cNvSpPr txBox="1">
                <a:spLocks noChangeArrowheads="1"/>
              </p:cNvSpPr>
              <p:nvPr/>
            </p:nvSpPr>
            <p:spPr bwMode="auto">
              <a:xfrm>
                <a:off x="25400" y="2942316"/>
                <a:ext cx="9067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d)    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m</a:t>
                </a:r>
              </a:p>
            </p:txBody>
          </p:sp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9612777"/>
                  </p:ext>
                </p:extLst>
              </p:nvPr>
            </p:nvGraphicFramePr>
            <p:xfrm>
              <a:off x="606084" y="2788973"/>
              <a:ext cx="333409" cy="768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52280" imgH="393480" progId="Equation.DSMT4">
                      <p:embed/>
                    </p:oleObj>
                  </mc:Choice>
                  <mc:Fallback>
                    <p:oleObj name="Equation" r:id="rId6" imgW="1522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6084" y="2788973"/>
                            <a:ext cx="333409" cy="768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5525118"/>
                </p:ext>
              </p:extLst>
            </p:nvPr>
          </p:nvGraphicFramePr>
          <p:xfrm>
            <a:off x="5257800" y="3504257"/>
            <a:ext cx="231612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393480" progId="Equation.DSMT4">
                    <p:embed/>
                  </p:oleObj>
                </mc:Choice>
                <mc:Fallback>
                  <p:oleObj name="Equation" r:id="rId8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3504257"/>
                          <a:ext cx="231612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819400" y="2633499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30514" y="3114807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 cm = 0,25m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90550" y="3576472"/>
            <a:ext cx="6299200" cy="768350"/>
            <a:chOff x="25400" y="2788973"/>
            <a:chExt cx="9067800" cy="768350"/>
          </a:xfrm>
        </p:grpSpPr>
        <p:sp>
          <p:nvSpPr>
            <p:cNvPr id="27" name="TextBox 4"/>
            <p:cNvSpPr txBox="1">
              <a:spLocks noChangeArrowheads="1"/>
            </p:cNvSpPr>
            <p:nvPr/>
          </p:nvSpPr>
          <p:spPr bwMode="auto">
            <a:xfrm>
              <a:off x="25400" y="2942316"/>
              <a:ext cx="9067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m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25cm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5545395"/>
                </p:ext>
              </p:extLst>
            </p:nvPr>
          </p:nvGraphicFramePr>
          <p:xfrm>
            <a:off x="2541648" y="2788973"/>
            <a:ext cx="333409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80" imgH="393480" progId="Equation.DSMT4">
                    <p:embed/>
                  </p:oleObj>
                </mc:Choice>
                <mc:Fallback>
                  <p:oleObj name="Equation" r:id="rId10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1648" y="2788973"/>
                          <a:ext cx="333409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336767"/>
              </p:ext>
            </p:extLst>
          </p:nvPr>
        </p:nvGraphicFramePr>
        <p:xfrm>
          <a:off x="4359204" y="3559442"/>
          <a:ext cx="7715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04" y="3559442"/>
                        <a:ext cx="7715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65150" y="4114800"/>
            <a:ext cx="4141572" cy="768350"/>
            <a:chOff x="131618" y="4494857"/>
            <a:chExt cx="4141572" cy="768350"/>
          </a:xfrm>
        </p:grpSpPr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131618" y="4648200"/>
              <a:ext cx="41415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30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=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0623637"/>
                </p:ext>
              </p:extLst>
            </p:nvPr>
          </p:nvGraphicFramePr>
          <p:xfrm>
            <a:off x="2362200" y="4494857"/>
            <a:ext cx="230187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52280" imgH="393480" progId="Equation.DSMT4">
                    <p:embed/>
                  </p:oleObj>
                </mc:Choice>
                <mc:Fallback>
                  <p:oleObj name="Equation" r:id="rId13" imgW="152280" imgH="39348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4494857"/>
                          <a:ext cx="230187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621940" y="4727923"/>
            <a:ext cx="6299200" cy="768350"/>
            <a:chOff x="25400" y="2848280"/>
            <a:chExt cx="9067800" cy="768350"/>
          </a:xfrm>
        </p:grpSpPr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25400" y="2942316"/>
              <a:ext cx="9067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30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2733804"/>
                </p:ext>
              </p:extLst>
            </p:nvPr>
          </p:nvGraphicFramePr>
          <p:xfrm>
            <a:off x="4739758" y="2848280"/>
            <a:ext cx="333409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80" imgH="393480" progId="Equation.DSMT4">
                    <p:embed/>
                  </p:oleObj>
                </mc:Choice>
                <mc:Fallback>
                  <p:oleObj name="Equation" r:id="rId1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9758" y="2848280"/>
                          <a:ext cx="333409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991312"/>
              </p:ext>
            </p:extLst>
          </p:nvPr>
        </p:nvGraphicFramePr>
        <p:xfrm>
          <a:off x="4910136" y="4668616"/>
          <a:ext cx="5016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120" imgH="393480" progId="Equation.DSMT4">
                  <p:embed/>
                </p:oleObj>
              </mc:Choice>
              <mc:Fallback>
                <p:oleObj name="Equation" r:id="rId16" imgW="33012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6" y="4668616"/>
                        <a:ext cx="5016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565150" y="5300424"/>
            <a:ext cx="414157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340 g = 0,34 kg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607652" y="5753760"/>
            <a:ext cx="541294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0,4 kg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340g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0,4 : 0,34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65150" y="6109858"/>
            <a:ext cx="6299200" cy="777650"/>
            <a:chOff x="3886200" y="3518115"/>
            <a:chExt cx="6299200" cy="777650"/>
          </a:xfrm>
        </p:grpSpPr>
        <p:grpSp>
          <p:nvGrpSpPr>
            <p:cNvPr id="56" name="Group 55"/>
            <p:cNvGrpSpPr/>
            <p:nvPr/>
          </p:nvGrpSpPr>
          <p:grpSpPr>
            <a:xfrm>
              <a:off x="3886200" y="3518115"/>
              <a:ext cx="6299200" cy="768350"/>
              <a:chOff x="25400" y="2802831"/>
              <a:chExt cx="9067800" cy="768350"/>
            </a:xfrm>
          </p:grpSpPr>
          <p:sp>
            <p:nvSpPr>
              <p:cNvPr id="58" name="TextBox 4"/>
              <p:cNvSpPr txBox="1">
                <a:spLocks noChangeArrowheads="1"/>
              </p:cNvSpPr>
              <p:nvPr/>
            </p:nvSpPr>
            <p:spPr bwMode="auto">
              <a:xfrm>
                <a:off x="25400" y="2942316"/>
                <a:ext cx="90678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/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d)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59" name="Object 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8765268"/>
                  </p:ext>
                </p:extLst>
              </p:nvPr>
            </p:nvGraphicFramePr>
            <p:xfrm>
              <a:off x="2360253" y="2802831"/>
              <a:ext cx="333409" cy="768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52280" imgH="393480" progId="Equation.DSMT4">
                      <p:embed/>
                    </p:oleObj>
                  </mc:Choice>
                  <mc:Fallback>
                    <p:oleObj name="Equation" r:id="rId18" imgW="1522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0253" y="2802831"/>
                            <a:ext cx="333409" cy="768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8278264"/>
                </p:ext>
              </p:extLst>
            </p:nvPr>
          </p:nvGraphicFramePr>
          <p:xfrm>
            <a:off x="6477000" y="3527415"/>
            <a:ext cx="231612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52280" imgH="393480" progId="Equation.DSMT4">
                    <p:embed/>
                  </p:oleObj>
                </mc:Choice>
                <mc:Fallback>
                  <p:oleObj name="Equation" r:id="rId19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3527415"/>
                          <a:ext cx="231612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253098"/>
              </p:ext>
            </p:extLst>
          </p:nvPr>
        </p:nvGraphicFramePr>
        <p:xfrm>
          <a:off x="4083050" y="6096000"/>
          <a:ext cx="5016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393480" progId="Equation.DSMT4">
                  <p:embed/>
                </p:oleObj>
              </mc:Choice>
              <mc:Fallback>
                <p:oleObj name="Equation" r:id="rId20" imgW="33012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050" y="6096000"/>
                        <a:ext cx="5016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9" grpId="0"/>
      <p:bldP spid="24" grpId="0"/>
      <p:bldP spid="25" grpId="0"/>
      <p:bldP spid="44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0782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TỈ SỐ VÀ TỈ SỐ PHẦN TRĂM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1910" y="1143000"/>
            <a:ext cx="4967289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rưỡi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545554" y="3081992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76692" y="3547888"/>
            <a:ext cx="848764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37" y="646331"/>
            <a:ext cx="3848100" cy="266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1858237" y="4267199"/>
            <a:ext cx="286616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: 2,5 hay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60035"/>
              </p:ext>
            </p:extLst>
          </p:nvPr>
        </p:nvGraphicFramePr>
        <p:xfrm>
          <a:off x="3291318" y="4089249"/>
          <a:ext cx="40481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400" imgH="419040" progId="Equation.DSMT4">
                  <p:embed/>
                </p:oleObj>
              </mc:Choice>
              <mc:Fallback>
                <p:oleObj name="Equation" r:id="rId3" imgW="266400" imgH="4190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318" y="4089249"/>
                        <a:ext cx="404813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6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  <p:bldP spid="25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0782" y="609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TỈ SỐ VÀ TỈ SỐ PHẦN TRĂM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000135"/>
              </p:ext>
            </p:extLst>
          </p:nvPr>
        </p:nvGraphicFramePr>
        <p:xfrm>
          <a:off x="75137" y="1930067"/>
          <a:ext cx="1185373" cy="112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393480" progId="Equation.DSMT4">
                  <p:embed/>
                </p:oleObj>
              </mc:Choice>
              <mc:Fallback>
                <p:oleObj name="Equation" r:id="rId2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7" y="1930067"/>
                        <a:ext cx="1185373" cy="1124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9017" y="1292938"/>
            <a:ext cx="8800673" cy="513849"/>
            <a:chOff x="129017" y="1292938"/>
            <a:chExt cx="8800673" cy="513849"/>
          </a:xfrm>
        </p:grpSpPr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609600" y="1292938"/>
              <a:ext cx="83200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cặp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17" y="1311487"/>
              <a:ext cx="44767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4724400" y="1314951"/>
              <a:ext cx="457200" cy="457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278191"/>
              </p:ext>
            </p:extLst>
          </p:nvPr>
        </p:nvGraphicFramePr>
        <p:xfrm>
          <a:off x="2549525" y="1981200"/>
          <a:ext cx="14128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4680" imgH="393480" progId="Equation.DSMT4">
                  <p:embed/>
                </p:oleObj>
              </mc:Choice>
              <mc:Fallback>
                <p:oleObj name="Equation" r:id="rId5" imgW="634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1981200"/>
                        <a:ext cx="141287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670689"/>
              </p:ext>
            </p:extLst>
          </p:nvPr>
        </p:nvGraphicFramePr>
        <p:xfrm>
          <a:off x="6113463" y="1981200"/>
          <a:ext cx="16097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393480" progId="Equation.DSMT4">
                  <p:embed/>
                </p:oleObj>
              </mc:Choice>
              <mc:Fallback>
                <p:oleObj name="Equation" r:id="rId7" imgW="723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1981200"/>
                        <a:ext cx="16097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85800" y="1981200"/>
            <a:ext cx="457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9000" y="2043545"/>
            <a:ext cx="457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162800" y="2050472"/>
            <a:ext cx="457200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363982" y="1965901"/>
            <a:ext cx="68695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135090" y="1965901"/>
            <a:ext cx="68695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-13</a:t>
            </a: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665018" y="1915180"/>
            <a:ext cx="68695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664" y="3076119"/>
            <a:ext cx="8487643" cy="934771"/>
            <a:chOff x="44664" y="3076119"/>
            <a:chExt cx="8487643" cy="934771"/>
          </a:xfrm>
        </p:grpSpPr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44664" y="3179893"/>
              <a:ext cx="848764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Hùng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40kg,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Hùng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2261017"/>
                </p:ext>
              </p:extLst>
            </p:nvPr>
          </p:nvGraphicFramePr>
          <p:xfrm>
            <a:off x="3429000" y="3076119"/>
            <a:ext cx="384175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9360" imgH="393480" progId="Equation.DSMT4">
                    <p:embed/>
                  </p:oleObj>
                </mc:Choice>
                <mc:Fallback>
                  <p:oleObj name="Equation" r:id="rId9" imgW="279360" imgH="39348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3076119"/>
                          <a:ext cx="384175" cy="698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750493"/>
              </p:ext>
            </p:extLst>
          </p:nvPr>
        </p:nvGraphicFramePr>
        <p:xfrm>
          <a:off x="1008495" y="4143847"/>
          <a:ext cx="1310037" cy="84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393480" progId="Equation.DSMT4">
                  <p:embed/>
                </p:oleObj>
              </mc:Choice>
              <mc:Fallback>
                <p:oleObj name="Equation" r:id="rId11" imgW="7873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495" y="4143847"/>
                        <a:ext cx="1310037" cy="845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6172"/>
            <a:ext cx="2973107" cy="308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01308" y="4335608"/>
            <a:ext cx="11745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0036" y="5126248"/>
            <a:ext cx="588356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28 kg.</a:t>
            </a:r>
          </a:p>
        </p:txBody>
      </p:sp>
    </p:spTree>
    <p:extLst>
      <p:ext uri="{BB962C8B-B14F-4D97-AF65-F5344CB8AC3E}">
        <p14:creationId xmlns:p14="http://schemas.microsoft.com/office/powerpoint/2010/main" val="13831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8" grpId="0" animBg="1"/>
      <p:bldP spid="19" grpId="0" animBg="1"/>
      <p:bldP spid="40" grpId="0" animBg="1"/>
      <p:bldP spid="32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1397</Words>
  <Application>Microsoft Office PowerPoint</Application>
  <PresentationFormat>On-screen Show (4:3)</PresentationFormat>
  <Paragraphs>129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BICHTUYEN</cp:lastModifiedBy>
  <cp:revision>177</cp:revision>
  <dcterms:created xsi:type="dcterms:W3CDTF">2021-07-27T23:26:22Z</dcterms:created>
  <dcterms:modified xsi:type="dcterms:W3CDTF">2022-08-04T07:24:03Z</dcterms:modified>
</cp:coreProperties>
</file>